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18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B1CC4E-363D-47E0-8325-77E11B25494B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93107B-5EFA-4652-A73C-D88FEB005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428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3107B-5EFA-4652-A73C-D88FEB005E2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7012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6/7/2018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Hohlmann - First pass at budget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07C3-61A9-4C15-AD4B-6415B389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365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6/7/2018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Hohlmann - First pass at budget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07C3-61A9-4C15-AD4B-6415B389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147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6/7/2018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Hohlmann - First pass at budget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07C3-61A9-4C15-AD4B-6415B389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328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6/7/2018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Hohlmann - First pass at budget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07C3-61A9-4C15-AD4B-6415B389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738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6/7/2018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Hohlmann - First pass at budget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07C3-61A9-4C15-AD4B-6415B389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633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6/7/2018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Hohlmann - First pass at budget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07C3-61A9-4C15-AD4B-6415B389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972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6/7/2018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Hohlmann - First pass at budget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07C3-61A9-4C15-AD4B-6415B389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915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6/7/2018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Hohlmann - First pass at budget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07C3-61A9-4C15-AD4B-6415B389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992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6/7/2018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Hohlmann - First pass at budget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07C3-61A9-4C15-AD4B-6415B389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69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6/7/2018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Hohlmann - First pass at budget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07C3-61A9-4C15-AD4B-6415B389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661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6/7/2018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Hohlmann - First pass at budget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07C3-61A9-4C15-AD4B-6415B389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59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6/7/2018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M. Hohlmann - First pass at budget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B07C3-61A9-4C15-AD4B-6415B389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629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 Plans – FY19 funding cycle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825625"/>
            <a:ext cx="11117580" cy="4351338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Work planned</a:t>
            </a:r>
          </a:p>
          <a:p>
            <a:r>
              <a:rPr lang="en-US" dirty="0"/>
              <a:t>Continue </a:t>
            </a:r>
            <a:r>
              <a:rPr lang="en-US" dirty="0" err="1"/>
              <a:t>EICroot</a:t>
            </a:r>
            <a:r>
              <a:rPr lang="en-US" dirty="0"/>
              <a:t> simulation work on material budget in forward region</a:t>
            </a:r>
          </a:p>
          <a:p>
            <a:r>
              <a:rPr lang="en-US" dirty="0"/>
              <a:t>Analyze low-mass GEM test beam data</a:t>
            </a:r>
          </a:p>
          <a:p>
            <a:r>
              <a:rPr lang="en-US" dirty="0"/>
              <a:t>Characterize 10x10 </a:t>
            </a:r>
            <a:r>
              <a:rPr lang="en-US" dirty="0" err="1"/>
              <a:t>uRWELL</a:t>
            </a:r>
            <a:r>
              <a:rPr lang="en-US" dirty="0"/>
              <a:t> detector with zigzag foil readout (currently on order from Rui) including X-ray scan at BNL</a:t>
            </a:r>
          </a:p>
          <a:p>
            <a:r>
              <a:rPr lang="en-US" dirty="0"/>
              <a:t>Design work for a small cylindrical GEM prototype with </a:t>
            </a:r>
            <a:r>
              <a:rPr lang="en-US" dirty="0" err="1"/>
              <a:t>UVa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6/7/2018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Hohlmann - First pass at budget</a:t>
            </a:r>
          </a:p>
        </p:txBody>
      </p:sp>
    </p:spTree>
    <p:extLst>
      <p:ext uri="{BB962C8B-B14F-4D97-AF65-F5344CB8AC3E}">
        <p14:creationId xmlns:p14="http://schemas.microsoft.com/office/powerpoint/2010/main" val="368129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 Plans – FY19 funding cycle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b="1" dirty="0"/>
              <a:t>Funding requested: $73k</a:t>
            </a:r>
          </a:p>
          <a:p>
            <a:r>
              <a:rPr lang="en-US" sz="3200" dirty="0"/>
              <a:t>Personnel $64k</a:t>
            </a:r>
          </a:p>
          <a:p>
            <a:pPr lvl="1"/>
            <a:r>
              <a:rPr lang="en-US" dirty="0"/>
              <a:t>Partial post-doc funding  $64k 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Travel $9k</a:t>
            </a:r>
          </a:p>
          <a:p>
            <a:pPr lvl="1"/>
            <a:r>
              <a:rPr lang="en-US" dirty="0"/>
              <a:t>To BNL for X-ray scan $4k </a:t>
            </a:r>
          </a:p>
          <a:p>
            <a:pPr lvl="1"/>
            <a:r>
              <a:rPr lang="en-US" dirty="0"/>
              <a:t>To Review meeting $2k</a:t>
            </a:r>
          </a:p>
          <a:p>
            <a:pPr lvl="1"/>
            <a:r>
              <a:rPr lang="en-US" dirty="0"/>
              <a:t>To conference $3k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/>
              <a:t>All items </a:t>
            </a:r>
            <a:r>
              <a:rPr lang="en-US" u="sng" dirty="0"/>
              <a:t>fully loaded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6/7/2018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Hohlmann - First pass at budget</a:t>
            </a:r>
          </a:p>
        </p:txBody>
      </p:sp>
    </p:spTree>
    <p:extLst>
      <p:ext uri="{BB962C8B-B14F-4D97-AF65-F5344CB8AC3E}">
        <p14:creationId xmlns:p14="http://schemas.microsoft.com/office/powerpoint/2010/main" val="10903681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116</Words>
  <Application>Microsoft Office PowerPoint</Application>
  <PresentationFormat>Widescreen</PresentationFormat>
  <Paragraphs>22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FIT Plans – FY19 funding cycle</vt:lpstr>
      <vt:lpstr>FIT Plans – FY19 funding cycle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FIT Plans – FY19 funding cycle</dc:title>
  <dc:creator>Microsoft</dc:creator>
  <cp:lastModifiedBy>Kondo Gnanvo</cp:lastModifiedBy>
  <cp:revision>4</cp:revision>
  <dcterms:created xsi:type="dcterms:W3CDTF">2018-06-07T14:39:31Z</dcterms:created>
  <dcterms:modified xsi:type="dcterms:W3CDTF">2018-06-07T15:14:53Z</dcterms:modified>
</cp:coreProperties>
</file>